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2" r:id="rId3"/>
    <p:sldId id="283" r:id="rId4"/>
    <p:sldId id="278" r:id="rId5"/>
    <p:sldId id="285" r:id="rId6"/>
    <p:sldId id="281" r:id="rId7"/>
    <p:sldId id="286" r:id="rId8"/>
    <p:sldId id="287" r:id="rId9"/>
    <p:sldId id="279" r:id="rId10"/>
    <p:sldId id="284" r:id="rId11"/>
    <p:sldId id="270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BD03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7CED6-A1A9-4E54-A7E4-F9CB3B56746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00E50-0993-44AB-9A63-A298701F6E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9426F-7CF5-477B-8EC8-8037F60ED1A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5F4AB-B11E-4D49-B6E0-C4C665B36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me.com/" TargetMode="External"/><Relationship Id="rId2" Type="http://schemas.openxmlformats.org/officeDocument/2006/relationships/hyperlink" Target="http://www.easybib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yZm0BfXYvFg&amp;feature=player_embedd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mByB0sIPog" TargetMode="External"/><Relationship Id="rId2" Type="http://schemas.openxmlformats.org/officeDocument/2006/relationships/hyperlink" Target="http://www.youtube.com/watch?v=-dnL00TdmLY&amp;feature=player_embedd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pedia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kithurston.pbworks.com/" TargetMode="External"/><Relationship Id="rId2" Type="http://schemas.openxmlformats.org/officeDocument/2006/relationships/hyperlink" Target="http://dromeo.pbwork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reynolds.pbworks.com/" TargetMode="External"/><Relationship Id="rId4" Type="http://schemas.openxmlformats.org/officeDocument/2006/relationships/hyperlink" Target="http://wikikroll.pbworks.com/FrontP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hyperlink" Target="http://pbwork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spaces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  <a:noFill/>
        </p:spPr>
        <p:txBody>
          <a:bodyPr>
            <a:normAutofit fontScale="90000"/>
          </a:bodyPr>
          <a:lstStyle/>
          <a:p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</a:rPr>
              <a:t>Contemporary</a:t>
            </a:r>
            <a:r>
              <a:rPr lang="en-US" sz="8800" b="1" dirty="0" smtClean="0">
                <a:solidFill>
                  <a:srgbClr val="00FFFF"/>
                </a:solidFill>
              </a:rPr>
              <a:t> </a:t>
            </a:r>
            <a:r>
              <a:rPr lang="en-US" sz="8800" b="1" dirty="0" smtClean="0">
                <a:solidFill>
                  <a:schemeClr val="tx2">
                    <a:lumMod val="75000"/>
                  </a:schemeClr>
                </a:solidFill>
              </a:rPr>
              <a:t>Issues</a:t>
            </a:r>
            <a:endParaRPr lang="en-US" sz="8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10200"/>
            <a:ext cx="91440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September 15, 2010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koneil\AppData\Local\Microsoft\Windows\Temporary Internet Files\Content.IE5\ZFX7TI9S\MC9002949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2581656" cy="2581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Easybib.com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Bibme.com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unny-children-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3609975"/>
            <a:ext cx="4204563" cy="32480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for next week: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7315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Chapter 6: Foundations (due Wed.)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Begin technology essay report:</a:t>
            </a:r>
          </a:p>
          <a:p>
            <a:pPr marL="342900" indent="-342900"/>
            <a:r>
              <a:rPr lang="en-US" sz="2400" dirty="0" smtClean="0"/>
              <a:t>		3 resources minimum</a:t>
            </a:r>
          </a:p>
          <a:p>
            <a:pPr marL="342900" indent="-342900"/>
            <a:r>
              <a:rPr lang="en-US" sz="2400" dirty="0" smtClean="0"/>
              <a:t>		Average 5 pages</a:t>
            </a:r>
          </a:p>
          <a:p>
            <a:pPr marL="342900" indent="-342900"/>
            <a:r>
              <a:rPr lang="en-US" sz="2400" dirty="0" smtClean="0"/>
              <a:t>		Due October 11th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dirty="0" smtClean="0"/>
              <a:t>			</a:t>
            </a:r>
          </a:p>
        </p:txBody>
      </p:sp>
      <p:pic>
        <p:nvPicPr>
          <p:cNvPr id="4" name="Picture 3" descr="paa223000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8681" y="3886200"/>
            <a:ext cx="4215319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Do you believe???</a:t>
            </a:r>
            <a:endParaRPr lang="en-US" dirty="0"/>
          </a:p>
        </p:txBody>
      </p:sp>
      <p:pic>
        <p:nvPicPr>
          <p:cNvPr id="4" name="Picture 3" descr="don't stop believing!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752600"/>
            <a:ext cx="4467225" cy="45815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Alphabet Soup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Classification Activity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Readings: Virtual Classrooms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Two Word Activity</a:t>
            </a:r>
            <a:endParaRPr lang="en-US" dirty="0"/>
          </a:p>
        </p:txBody>
      </p:sp>
      <p:pic>
        <p:nvPicPr>
          <p:cNvPr id="2050" name="Picture 2" descr="http://t2.gstatic.com/images?q=tbn:ANd9GcSNGkpYSr1JB0zELY0Q_UvF0cctkoZe3uIMaRuhkcE2WspmwfM&amp;t=1&amp;usg=__NhFwnFqpE9XCJ0T1SA_GcUddxH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7343" y="1371600"/>
            <a:ext cx="3356657" cy="3734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97346"/>
            <a:ext cx="8991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b="1" dirty="0" smtClean="0"/>
              <a:t>Two Word Strategy </a:t>
            </a:r>
          </a:p>
          <a:p>
            <a:r>
              <a:rPr lang="en-US" b="1" dirty="0" smtClean="0"/>
              <a:t>Name_______________________________________ </a:t>
            </a:r>
          </a:p>
          <a:p>
            <a:endParaRPr lang="en-US" b="1" dirty="0" smtClean="0"/>
          </a:p>
          <a:p>
            <a:r>
              <a:rPr lang="en-US" b="1" dirty="0" smtClean="0"/>
              <a:t>Topic: </a:t>
            </a:r>
            <a:r>
              <a:rPr lang="en-US" b="1" u="sng" dirty="0" smtClean="0"/>
              <a:t>Professional Teaching Standards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r>
              <a:rPr lang="en-US" dirty="0" smtClean="0"/>
              <a:t>Tell why you chose these words: </a:t>
            </a:r>
          </a:p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</a:t>
            </a:r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81000" y="1981200"/>
            <a:ext cx="39624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1981200"/>
            <a:ext cx="39624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76101" y="1981200"/>
            <a:ext cx="16387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Word One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38800" y="1981200"/>
            <a:ext cx="16448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Word Two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Wikis in Plain English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PB Wiki – What is a Wiki?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4"/>
              </a:rPr>
              <a:t>The most popular wiki….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of REAL wikis in action…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Romeo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Thurston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Kroll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5"/>
              </a:rPr>
              <a:t>Reynolds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and “free” wiki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PBWORKS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Google Docs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>
                <a:hlinkClick r:id="rId4"/>
              </a:rPr>
              <a:t>Wikispaces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0"/>
            <a:ext cx="8229600" cy="1143000"/>
          </a:xfrm>
        </p:spPr>
        <p:txBody>
          <a:bodyPr/>
          <a:lstStyle/>
          <a:p>
            <a:r>
              <a:rPr lang="en-US" dirty="0" smtClean="0"/>
              <a:t>Technology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Due October 11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Choose an issue in technology: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Ways to integrate technology into your teaching</a:t>
            </a:r>
          </a:p>
          <a:p>
            <a:pPr lvl="2"/>
            <a:r>
              <a:rPr lang="en-US" dirty="0" smtClean="0"/>
              <a:t>Social Networking</a:t>
            </a:r>
          </a:p>
          <a:p>
            <a:pPr lvl="2"/>
            <a:r>
              <a:rPr lang="en-US" dirty="0" smtClean="0"/>
              <a:t>Twitter</a:t>
            </a:r>
          </a:p>
          <a:p>
            <a:pPr lvl="2"/>
            <a:r>
              <a:rPr lang="en-US" dirty="0" smtClean="0"/>
              <a:t>Cell phone use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Legal issues or challenges associated with technology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Pros/cons associated with using technology in the classroom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Differentiating instruction with technology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Other ideas… pre-approval is needed.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children-computer_~k1473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0" y="0"/>
            <a:ext cx="285750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400" y="0"/>
            <a:ext cx="8229600" cy="1143000"/>
          </a:xfrm>
        </p:spPr>
        <p:txBody>
          <a:bodyPr/>
          <a:lstStyle/>
          <a:p>
            <a:r>
              <a:rPr lang="en-US" dirty="0" smtClean="0"/>
              <a:t>Technology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Minimum of three sources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Must site them (later slide)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Average length – 5 pages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Refer to grading rubric</a:t>
            </a:r>
          </a:p>
          <a:p>
            <a:endParaRPr lang="en-US" dirty="0" smtClean="0"/>
          </a:p>
          <a:p>
            <a:r>
              <a:rPr lang="en-US" dirty="0" smtClean="0"/>
              <a:t>Due October 11</a:t>
            </a:r>
            <a:r>
              <a:rPr lang="en-US" baseline="30000" dirty="0" smtClean="0"/>
              <a:t>th</a:t>
            </a:r>
            <a:r>
              <a:rPr lang="en-US" dirty="0" smtClean="0"/>
              <a:t> (submit online or in person)</a:t>
            </a:r>
            <a:endParaRPr lang="en-US" dirty="0"/>
          </a:p>
        </p:txBody>
      </p:sp>
      <p:pic>
        <p:nvPicPr>
          <p:cNvPr id="4" name="Picture 3" descr="mother-children-using_~px271s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3726" y="0"/>
            <a:ext cx="3340274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3999" cy="6857999"/>
        </p:xfrm>
        <a:graphic>
          <a:graphicData uri="http://schemas.openxmlformats.org/drawingml/2006/table">
            <a:tbl>
              <a:tblPr/>
              <a:tblGrid>
                <a:gridCol w="1441766"/>
                <a:gridCol w="2567190"/>
                <a:gridCol w="2567190"/>
                <a:gridCol w="2567853"/>
              </a:tblGrid>
              <a:tr h="63116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Garamond"/>
                          <a:ea typeface="Times New Roman"/>
                        </a:rPr>
                        <a:t>Technology</a:t>
                      </a:r>
                      <a:r>
                        <a:rPr lang="en-US" sz="1200" baseline="0" dirty="0" smtClean="0">
                          <a:latin typeface="Garamond"/>
                          <a:ea typeface="Times New Roman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latin typeface="Garamond"/>
                          <a:ea typeface="Times New Roman"/>
                        </a:rPr>
                        <a:t>Rubric</a:t>
                      </a:r>
                      <a:endParaRPr lang="en-US" sz="1200" dirty="0">
                        <a:latin typeface="Garamond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</a:rPr>
                        <a:t>EXCEEDS 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</a:rPr>
                        <a:t>MEETS STANDARDS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Garamond"/>
                          <a:ea typeface="Times New Roman"/>
                        </a:rPr>
                        <a:t>      WORKING TOWARDS  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Garamond"/>
                          <a:ea typeface="Times New Roman"/>
                        </a:rPr>
                        <a:t>              STANDARDS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1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Garamond"/>
                          <a:ea typeface="Times New Roman"/>
                        </a:rPr>
                        <a:t>CONTENT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Contains THREE peer reviewed articles that focuses directly on question/issue.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Articles provide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 both QUALITATIVE and QUANTIATIVE data</a:t>
                      </a:r>
                      <a:endParaRPr lang="en-US" sz="1100" dirty="0" smtClean="0">
                        <a:solidFill>
                          <a:srgbClr val="FF0000"/>
                        </a:solidFill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Thesis </a:t>
                      </a:r>
                      <a:r>
                        <a:rPr lang="en-US" sz="1100" dirty="0">
                          <a:latin typeface="Garamond"/>
                          <a:ea typeface="Times New Roman"/>
                        </a:rPr>
                        <a:t>and topic are clearly established throughout essay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Appropriate quotes/information to support thesis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Summaries are complete and concisely written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Writer’s position is clearly defined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Conclusion is thorough and effectively explores the </a:t>
                      </a: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topic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Conclusion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  <a:latin typeface="Garamond"/>
                          <a:ea typeface="Times New Roman"/>
                        </a:rPr>
                        <a:t> clearly identifies applications for future reading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Garamond"/>
                          <a:ea typeface="Times New Roman"/>
                        </a:rPr>
                        <a:t>Introduction expounds on question/issue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Contains</a:t>
                      </a: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 three peer reviewed articles – two of which focus on question/issue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Articles provide mostly qualitative data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Introduction focuses on question/issue</a:t>
                      </a:r>
                      <a:endParaRPr lang="en-US" sz="1100" dirty="0" smtClean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Thesis </a:t>
                      </a:r>
                      <a:r>
                        <a:rPr lang="en-US" sz="1100" dirty="0">
                          <a:latin typeface="Garamond"/>
                          <a:ea typeface="Times New Roman"/>
                        </a:rPr>
                        <a:t>established, but could be more clear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Some points need further clarification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Mostly, appropriate quotes/info to support </a:t>
                      </a: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thesis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Summaries are mostly complete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Conclusion included, however it does not effectively reestablish thesis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Conclusions alludes to applications to future teaching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Contains three peer reviewed articles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Articles provide</a:t>
                      </a: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 little to no data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Introduction alludes to question/issue</a:t>
                      </a:r>
                      <a:endParaRPr lang="en-US" sz="1100" dirty="0" smtClean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Thesis </a:t>
                      </a:r>
                      <a:r>
                        <a:rPr lang="en-US" sz="1100" dirty="0">
                          <a:latin typeface="Garamond"/>
                          <a:ea typeface="Times New Roman"/>
                        </a:rPr>
                        <a:t>vaguely stated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Essay lacks appropriate quotes/info to support document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Writer’s position not defined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The conclusion is underdeveloped, weak, or missing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Summaries are incomplete and </a:t>
                      </a: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unclear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 smtClean="0">
                          <a:latin typeface="Garamond"/>
                          <a:ea typeface="Times New Roman"/>
                        </a:rPr>
                        <a:t>Conclusion is</a:t>
                      </a:r>
                      <a:r>
                        <a:rPr lang="en-US" sz="1100" baseline="0" dirty="0" smtClean="0">
                          <a:latin typeface="Garamond"/>
                          <a:ea typeface="Times New Roman"/>
                        </a:rPr>
                        <a:t> unclear to future teaching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1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Garamond"/>
                          <a:ea typeface="Times New Roman"/>
                        </a:rPr>
                        <a:t>ORGANIZATION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>
                          <a:latin typeface="Garamond"/>
                          <a:ea typeface="Times New Roman"/>
                        </a:rPr>
                        <a:t>Clear transitions throughout essay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>
                          <a:latin typeface="Garamond"/>
                          <a:ea typeface="Times New Roman"/>
                        </a:rPr>
                        <a:t>Focus on thesis maintained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>
                          <a:latin typeface="Garamond"/>
                          <a:ea typeface="Times New Roman"/>
                        </a:rPr>
                        <a:t>Followed identified paper format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Mostly smooth transitions throughout essay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Occasional incoherent sections in essay that veer from thesis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Most of the paper format followed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Transitions in essay lacks coherent flow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The focus of the thesis wavers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Paper format not followed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Garamond"/>
                          <a:ea typeface="Times New Roman"/>
                        </a:rPr>
                        <a:t>MECHANICS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American Standard English used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Accurate spelling and punctuation presented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Sentence structure varies in length and complexity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American Standard English mostly used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Occasional errors in spelling and punctuation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Sentence structure is satisfactory, but could be improved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Garamond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Lacking American Standard English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n-US" sz="1100" dirty="0">
                          <a:latin typeface="Garamond"/>
                          <a:ea typeface="Times New Roman"/>
                        </a:rPr>
                        <a:t>Frequent spelling and sentence structure errors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47749" marR="47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474</Words>
  <Application>Microsoft Office PowerPoint</Application>
  <PresentationFormat>On-screen Show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Contemporary Issues</vt:lpstr>
      <vt:lpstr>Monday Recap</vt:lpstr>
      <vt:lpstr>Slide 3</vt:lpstr>
      <vt:lpstr>What is a wiki?</vt:lpstr>
      <vt:lpstr>Samples of REAL wikis in action…</vt:lpstr>
      <vt:lpstr>Different and “free” wiki sites</vt:lpstr>
      <vt:lpstr>Technology Report</vt:lpstr>
      <vt:lpstr>Technology Report</vt:lpstr>
      <vt:lpstr>Slide 9</vt:lpstr>
      <vt:lpstr>Works Cited</vt:lpstr>
      <vt:lpstr>Homework for next week:</vt:lpstr>
      <vt:lpstr>Do you believe???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Sociology 101</dc:title>
  <dc:creator>koneil</dc:creator>
  <cp:lastModifiedBy>koneil</cp:lastModifiedBy>
  <cp:revision>131</cp:revision>
  <dcterms:created xsi:type="dcterms:W3CDTF">2010-06-10T02:08:05Z</dcterms:created>
  <dcterms:modified xsi:type="dcterms:W3CDTF">2010-09-15T20:15:58Z</dcterms:modified>
</cp:coreProperties>
</file>